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A4320EB-BA8D-4973-94FB-8BEC77DAF9C7}">
          <p14:sldIdLst/>
        </p14:section>
        <p14:section name="Untitled Section" id="{EFBC630E-6BC5-4B2E-B03D-12F47F03BBCD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 autoAdjust="0"/>
    <p:restoredTop sz="76457" autoAdjust="0"/>
  </p:normalViewPr>
  <p:slideViewPr>
    <p:cSldViewPr>
      <p:cViewPr>
        <p:scale>
          <a:sx n="125" d="100"/>
          <a:sy n="125" d="100"/>
        </p:scale>
        <p:origin x="2388" y="-4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46F45-DCBD-4C6D-93E7-DDCB23521AD8}" type="datetimeFigureOut">
              <a:rPr lang="en-AU" smtClean="0"/>
              <a:t>12/01/2020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1B528-4AEC-4AE3-B449-CB66D596DA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3035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4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5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4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4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5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2" y="364074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5" y="1913474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92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92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8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41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41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41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4143374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Oat Bran Ingredient is 22% β-glucan, 22% insoluble fibre, 20% protein, 22% carbohydrate and 5% fat (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OatWell</a:t>
            </a:r>
            <a:r>
              <a:rPr lang="en-AU" sz="10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oatbran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CreaNutrition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Switzerland).</a:t>
            </a:r>
          </a:p>
          <a:p>
            <a:pPr algn="just"/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Foods were made from semi-synthetic materials according to the recommendation of “AIN93 Diet for Laboratory Rodents”. LC was lab chow diet (</a:t>
            </a:r>
            <a:r>
              <a:rPr lang="en-A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LabDiet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5010); HFFD was high-fat (consisting of 300 g/kg from fat, 30% by weight) and fibre deficient (50g/kg from cellulose, low accessibility by gut microbiota with 5% by weight); HFBG was 7% β-glucan added into the HFFD diet.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089653"/>
              </p:ext>
            </p:extLst>
          </p:nvPr>
        </p:nvGraphicFramePr>
        <p:xfrm>
          <a:off x="533400" y="838200"/>
          <a:ext cx="5884862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2" name="Document" r:id="rId3" imgW="5902245" imgH="3503897" progId="Word.Document.12">
                  <p:embed/>
                </p:oleObj>
              </mc:Choice>
              <mc:Fallback>
                <p:oleObj name="Document" r:id="rId3" imgW="5902245" imgH="35038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838200"/>
                        <a:ext cx="5884862" cy="350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9762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3425</TotalTime>
  <Words>106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Microsoft Word Document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Yinghua Yu</dc:creator>
  <cp:lastModifiedBy>dreamsummit</cp:lastModifiedBy>
  <cp:revision>41</cp:revision>
  <dcterms:created xsi:type="dcterms:W3CDTF">2006-08-16T00:00:00Z</dcterms:created>
  <dcterms:modified xsi:type="dcterms:W3CDTF">2020-01-12T10:05:30Z</dcterms:modified>
</cp:coreProperties>
</file>